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1" r:id="rId7"/>
    <p:sldId id="260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1CBE-8EFB-4AD0-A586-EC80CE1388CF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678E-2E8F-4719-BD1C-72B938E18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1CBE-8EFB-4AD0-A586-EC80CE1388CF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678E-2E8F-4719-BD1C-72B938E18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1CBE-8EFB-4AD0-A586-EC80CE1388CF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678E-2E8F-4719-BD1C-72B938E18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1CBE-8EFB-4AD0-A586-EC80CE1388CF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678E-2E8F-4719-BD1C-72B938E18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1CBE-8EFB-4AD0-A586-EC80CE1388CF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678E-2E8F-4719-BD1C-72B938E18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1CBE-8EFB-4AD0-A586-EC80CE1388CF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678E-2E8F-4719-BD1C-72B938E18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1CBE-8EFB-4AD0-A586-EC80CE1388CF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678E-2E8F-4719-BD1C-72B938E18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1CBE-8EFB-4AD0-A586-EC80CE1388CF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678E-2E8F-4719-BD1C-72B938E18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1CBE-8EFB-4AD0-A586-EC80CE1388CF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678E-2E8F-4719-BD1C-72B938E18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1CBE-8EFB-4AD0-A586-EC80CE1388CF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678E-2E8F-4719-BD1C-72B938E18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1CBE-8EFB-4AD0-A586-EC80CE1388CF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678E-2E8F-4719-BD1C-72B938E18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B1CBE-8EFB-4AD0-A586-EC80CE1388CF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2678E-2E8F-4719-BD1C-72B938E1812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Педагогический КВН.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ТЕАТР -</a:t>
            </a:r>
            <a:b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ДЕЛО СЕРЬЁЗНОЕ!</a:t>
            </a:r>
            <a:endParaRPr lang="ru-RU" sz="5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3243285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8000" b="1" dirty="0">
                <a:solidFill>
                  <a:schemeClr val="bg1"/>
                </a:solidFill>
              </a:rPr>
              <a:t>7 </a:t>
            </a:r>
            <a:r>
              <a:rPr lang="ru-RU" sz="8000" b="1" dirty="0" smtClean="0">
                <a:solidFill>
                  <a:schemeClr val="bg1"/>
                </a:solidFill>
              </a:rPr>
              <a:t>Импровизация</a:t>
            </a:r>
            <a:r>
              <a:rPr lang="ru-RU" sz="8000" b="1" dirty="0">
                <a:solidFill>
                  <a:schemeClr val="bg1"/>
                </a:solidFill>
              </a:rPr>
              <a:t>.</a:t>
            </a:r>
            <a:r>
              <a:rPr lang="ru-RU" sz="8000" dirty="0">
                <a:solidFill>
                  <a:schemeClr val="bg1"/>
                </a:solidFill>
              </a:rPr>
              <a:t/>
            </a:r>
            <a:br>
              <a:rPr lang="ru-RU" sz="8000" dirty="0">
                <a:solidFill>
                  <a:schemeClr val="bg1"/>
                </a:solidFill>
              </a:rPr>
            </a:br>
            <a:endParaRPr lang="ru-RU" sz="8000" dirty="0">
              <a:solidFill>
                <a:schemeClr val="bg1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3714775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Награждение команд!</a:t>
            </a:r>
            <a:endParaRPr lang="ru-RU" sz="8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43852" cy="314327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8000" b="1" dirty="0">
                <a:solidFill>
                  <a:srgbClr val="7030A0"/>
                </a:solidFill>
              </a:rPr>
              <a:t>1 .“Приветствие команд”.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71472" y="1428736"/>
            <a:ext cx="7772400" cy="3357586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8000" b="1" dirty="0">
                <a:solidFill>
                  <a:srgbClr val="FF0000"/>
                </a:solidFill>
              </a:rPr>
              <a:t>2.</a:t>
            </a:r>
            <a:r>
              <a:rPr lang="ru-RU" sz="8000" dirty="0">
                <a:solidFill>
                  <a:srgbClr val="FF0000"/>
                </a:solidFill>
              </a:rPr>
              <a:t> </a:t>
            </a:r>
            <a:r>
              <a:rPr lang="ru-RU" sz="8000" b="1" dirty="0" smtClean="0">
                <a:solidFill>
                  <a:srgbClr val="FF0000"/>
                </a:solidFill>
              </a:rPr>
              <a:t> </a:t>
            </a:r>
            <a:r>
              <a:rPr lang="ru-RU" sz="8000" b="1" dirty="0">
                <a:solidFill>
                  <a:srgbClr val="FF0000"/>
                </a:solidFill>
              </a:rPr>
              <a:t>Конкурс «Отгадай – </a:t>
            </a:r>
            <a:r>
              <a:rPr lang="ru-RU" sz="8000" b="1" dirty="0" err="1">
                <a:solidFill>
                  <a:srgbClr val="FF0000"/>
                </a:solidFill>
              </a:rPr>
              <a:t>ка</a:t>
            </a:r>
            <a:r>
              <a:rPr lang="ru-RU" sz="8000" b="1" dirty="0">
                <a:solidFill>
                  <a:srgbClr val="FF0000"/>
                </a:solidFill>
              </a:rPr>
              <a:t>» 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314327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8000" b="1" dirty="0"/>
              <a:t>3. Конкурс «Рисовальный»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307183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8000" b="1" dirty="0">
                <a:solidFill>
                  <a:schemeClr val="accent4">
                    <a:lumMod val="50000"/>
                  </a:schemeClr>
                </a:solidFill>
              </a:rPr>
              <a:t>4. “Черный ящик”.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00034" y="285729"/>
            <a:ext cx="8429684" cy="292895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b="1" i="1" dirty="0"/>
              <a:t>Сценарий – костюмы – декорации – музыкальное и световое оформление – актеры – зрители = </a:t>
            </a:r>
            <a:endParaRPr lang="ru-RU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00034" y="3429000"/>
            <a:ext cx="8286808" cy="292895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Деревья – диван –кровать – стол - дом – фонарь =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3143272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sz="8000" b="1" dirty="0">
                <a:solidFill>
                  <a:srgbClr val="FF0000"/>
                </a:solidFill>
              </a:rPr>
              <a:t>5. Конкурс </a:t>
            </a:r>
            <a:r>
              <a:rPr lang="ru-RU" sz="8000" b="1" dirty="0" smtClean="0">
                <a:solidFill>
                  <a:srgbClr val="FF0000"/>
                </a:solidFill>
              </a:rPr>
              <a:t>капитанов.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2928957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ru-RU" sz="8000" b="1" dirty="0"/>
              <a:t>6. «Театральная мода»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342902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8000" b="1" dirty="0">
                <a:solidFill>
                  <a:srgbClr val="FF0000"/>
                </a:solidFill>
              </a:rPr>
              <a:t>“Экзамен”.</a:t>
            </a:r>
            <a:r>
              <a:rPr lang="ru-RU" sz="8000" dirty="0" smtClean="0">
                <a:solidFill>
                  <a:srgbClr val="FF0000"/>
                </a:solidFill>
              </a:rPr>
              <a:t/>
            </a:r>
            <a:br>
              <a:rPr lang="ru-RU" sz="8000" dirty="0" smtClean="0">
                <a:solidFill>
                  <a:srgbClr val="FF0000"/>
                </a:solidFill>
              </a:rPr>
            </a:br>
            <a:r>
              <a:rPr lang="ru-RU" sz="8000" dirty="0">
                <a:solidFill>
                  <a:srgbClr val="FF0000"/>
                </a:solidFill>
              </a:rPr>
              <a:t>д</a:t>
            </a:r>
            <a:r>
              <a:rPr lang="ru-RU" sz="8000" dirty="0" smtClean="0">
                <a:solidFill>
                  <a:srgbClr val="FF0000"/>
                </a:solidFill>
              </a:rPr>
              <a:t>ля зрителей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77</Words>
  <Application>Microsoft Office PowerPoint</Application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Педагогический КВН.</vt:lpstr>
      <vt:lpstr>1 .“Приветствие команд”. </vt:lpstr>
      <vt:lpstr>2.  Конкурс «Отгадай – ка» </vt:lpstr>
      <vt:lpstr>3. Конкурс «Рисовальный» </vt:lpstr>
      <vt:lpstr>4. “Черный ящик”. </vt:lpstr>
      <vt:lpstr>Сценарий – костюмы – декорации – музыкальное и световое оформление – актеры – зрители = </vt:lpstr>
      <vt:lpstr>5. Конкурс капитанов. </vt:lpstr>
      <vt:lpstr>6. «Театральная мода» </vt:lpstr>
      <vt:lpstr>“Экзамен”. для зрителей</vt:lpstr>
      <vt:lpstr>7 Импровизация. </vt:lpstr>
      <vt:lpstr>Награждение команд!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КВН.</dc:title>
  <dc:creator>Vista DNA X86</dc:creator>
  <cp:lastModifiedBy>Vista DNA X86</cp:lastModifiedBy>
  <cp:revision>1</cp:revision>
  <dcterms:created xsi:type="dcterms:W3CDTF">2013-04-04T19:46:06Z</dcterms:created>
  <dcterms:modified xsi:type="dcterms:W3CDTF">2013-04-04T20:11:30Z</dcterms:modified>
</cp:coreProperties>
</file>